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3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2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2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3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3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6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9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2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8761-32ED-4AB0-A929-D08779F3FB6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918C-010E-400A-B444-9AF506B5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5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Comment </a:t>
            </a:r>
            <a:r>
              <a:rPr lang="en-US" dirty="0" err="1" smtClean="0"/>
              <a:t>est-elle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 Comment </a:t>
            </a:r>
            <a:r>
              <a:rPr lang="en-US" dirty="0" err="1" smtClean="0"/>
              <a:t>est-elle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, ton </a:t>
            </a:r>
            <a:r>
              <a:rPr lang="en-US" dirty="0" err="1" smtClean="0"/>
              <a:t>père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est-elle</a:t>
            </a:r>
            <a:r>
              <a:rPr lang="en-US" dirty="0" smtClean="0"/>
              <a:t>, ta </a:t>
            </a:r>
            <a:r>
              <a:rPr lang="en-US" dirty="0" err="1" smtClean="0"/>
              <a:t>mère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, ton cousin </a:t>
            </a:r>
            <a:r>
              <a:rPr lang="en-US" dirty="0" err="1" smtClean="0"/>
              <a:t>favori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est-elle</a:t>
            </a:r>
            <a:r>
              <a:rPr lang="en-US" dirty="0" smtClean="0"/>
              <a:t>, ta </a:t>
            </a:r>
            <a:r>
              <a:rPr lang="en-US" dirty="0" err="1" smtClean="0"/>
              <a:t>cousine</a:t>
            </a:r>
            <a:r>
              <a:rPr lang="en-US" dirty="0" smtClean="0"/>
              <a:t> favorite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(Add this to your </a:t>
            </a:r>
            <a:r>
              <a:rPr lang="en-US" dirty="0" err="1" smtClean="0"/>
              <a:t>être</a:t>
            </a:r>
            <a:r>
              <a:rPr lang="en-US" dirty="0" smtClean="0"/>
              <a:t> notes.)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8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/>
              <a:t>… 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819400"/>
            <a:ext cx="45243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est-elle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…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371600"/>
            <a:ext cx="4876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23" y="1295400"/>
            <a:ext cx="449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333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…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46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…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61055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est-elle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est-elle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4267200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3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487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98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iRespondQuestionMaster</vt:lpstr>
      <vt:lpstr>iRespondGraphMaster</vt:lpstr>
      <vt:lpstr>Comment est-il? Comment est-elle?</vt:lpstr>
      <vt:lpstr>Comment est-il? </vt:lpstr>
      <vt:lpstr>Comment est-elle?</vt:lpstr>
      <vt:lpstr>Comment est-il?</vt:lpstr>
      <vt:lpstr>Comment est-il?</vt:lpstr>
      <vt:lpstr>Comment est-il?</vt:lpstr>
      <vt:lpstr>Comment est-elle?</vt:lpstr>
      <vt:lpstr>Comment est-elle?</vt:lpstr>
      <vt:lpstr>Comment est-il?</vt:lpstr>
      <vt:lpstr>Comment est-il? Comment est-elle?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qui?</dc:title>
  <dc:creator>Yavanee Stubbs</dc:creator>
  <cp:lastModifiedBy>Yavanee Stubbs</cp:lastModifiedBy>
  <cp:revision>8</cp:revision>
  <dcterms:created xsi:type="dcterms:W3CDTF">2013-08-28T15:39:56Z</dcterms:created>
  <dcterms:modified xsi:type="dcterms:W3CDTF">2015-08-20T19:37:41Z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