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1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1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00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0649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31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09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9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4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2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9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7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3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1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7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3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A932-6426-4C53-B5E0-5416EF9F643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8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ABA932-6426-4C53-B5E0-5416EF9F643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D6E86-FAE2-4386-BD6F-FA3ECBD4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93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Conjugation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that, Ms. Stubbs?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Conjugation? What does that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Conjugation (according to Ms. Stubbs) is putting a subject and verb together correctly.</a:t>
            </a:r>
          </a:p>
          <a:p>
            <a:r>
              <a:rPr lang="en-US" dirty="0" smtClean="0"/>
              <a:t>You do this in English and Spanish on a daily basis with no thought.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I go</a:t>
            </a:r>
            <a:r>
              <a:rPr lang="en-US" dirty="0" smtClean="0">
                <a:sym typeface="Wingdings" panose="05000000000000000000" pitchFamily="2" charset="2"/>
              </a:rPr>
              <a:t> Subject and verb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He listens  Subject and correct form of the verb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 are writing  subject and verbs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33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Je/j’ </a:t>
            </a:r>
            <a:r>
              <a:rPr lang="en-US" dirty="0" smtClean="0">
                <a:sym typeface="Wingdings" panose="05000000000000000000" pitchFamily="2" charset="2"/>
              </a:rPr>
              <a:t> I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Tu</a:t>
            </a:r>
            <a:r>
              <a:rPr lang="en-US" dirty="0" smtClean="0">
                <a:sym typeface="Wingdings" panose="05000000000000000000" pitchFamily="2" charset="2"/>
              </a:rPr>
              <a:t>  you (familiar)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Il  he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Elle  she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On  we, they, you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Nous </a:t>
            </a:r>
            <a:r>
              <a:rPr lang="en-US" dirty="0" smtClean="0">
                <a:sym typeface="Wingdings" panose="05000000000000000000" pitchFamily="2" charset="2"/>
              </a:rPr>
              <a:t> we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Vous</a:t>
            </a:r>
            <a:r>
              <a:rPr lang="en-US" dirty="0" smtClean="0">
                <a:sym typeface="Wingdings" panose="05000000000000000000" pitchFamily="2" charset="2"/>
              </a:rPr>
              <a:t>  you (polite/plural)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Ils</a:t>
            </a:r>
            <a:r>
              <a:rPr lang="en-US" dirty="0" smtClean="0">
                <a:sym typeface="Wingdings" panose="05000000000000000000" pitchFamily="2" charset="2"/>
              </a:rPr>
              <a:t>  they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Elles</a:t>
            </a:r>
            <a:r>
              <a:rPr lang="en-US" dirty="0" smtClean="0">
                <a:sym typeface="Wingdings" panose="05000000000000000000" pitchFamily="2" charset="2"/>
              </a:rPr>
              <a:t>  they (all feminine)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ym typeface="Wingdings" panose="05000000000000000000" pitchFamily="2" charset="2"/>
              </a:rPr>
              <a:t>yo</a:t>
            </a:r>
            <a:r>
              <a:rPr lang="en-US" dirty="0" smtClean="0">
                <a:sym typeface="Wingdings" panose="05000000000000000000" pitchFamily="2" charset="2"/>
              </a:rPr>
              <a:t> I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Tú</a:t>
            </a:r>
            <a:r>
              <a:rPr lang="en-US" dirty="0" smtClean="0">
                <a:sym typeface="Wingdings" panose="05000000000000000000" pitchFamily="2" charset="2"/>
              </a:rPr>
              <a:t>  you (familiar)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él</a:t>
            </a:r>
            <a:r>
              <a:rPr lang="en-US" dirty="0" smtClean="0">
                <a:sym typeface="Wingdings" panose="05000000000000000000" pitchFamily="2" charset="2"/>
              </a:rPr>
              <a:t> he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Ella  she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usted</a:t>
            </a:r>
            <a:r>
              <a:rPr lang="en-US" dirty="0" smtClean="0">
                <a:sym typeface="Wingdings" panose="05000000000000000000" pitchFamily="2" charset="2"/>
              </a:rPr>
              <a:t> you (polite)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we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Vosotros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vosotras</a:t>
            </a:r>
            <a:r>
              <a:rPr lang="en-US" dirty="0" smtClean="0">
                <a:sym typeface="Wingdings" panose="05000000000000000000" pitchFamily="2" charset="2"/>
              </a:rPr>
              <a:t>  you (plural in Spain)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ellos</a:t>
            </a:r>
            <a:r>
              <a:rPr lang="en-US" dirty="0" smtClean="0">
                <a:sym typeface="Wingdings" panose="05000000000000000000" pitchFamily="2" charset="2"/>
              </a:rPr>
              <a:t>  they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Ellas</a:t>
            </a:r>
            <a:r>
              <a:rPr lang="en-US" dirty="0" smtClean="0">
                <a:sym typeface="Wingdings" panose="05000000000000000000" pitchFamily="2" charset="2"/>
              </a:rPr>
              <a:t>  they (all feminine)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 Rules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a singular subject, use the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/on form of the verb.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of singular subjects: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Pierre, Anne,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l’avocat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demoiselle</a:t>
            </a:r>
          </a:p>
          <a:p>
            <a:pPr marL="514350" indent="-514350">
              <a:buAutoNum type="arabicPeriod" startAt="2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a plural subject, use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forms of the verb.</a:t>
            </a: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examples of plural subjects: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Pierre et Anne, les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avocats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les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des demoiselles</a:t>
            </a: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If you have a subject plus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(and me), use the nous form of the verb.</a:t>
            </a: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Pierre et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Anne et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demoiselle et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 Rules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a singular subject, use the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form of the verb.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of singular subjects: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Pedro, Anita, 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abogado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señorita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a plural subject, use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forms of the verb.</a:t>
            </a: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examples of plural subjects: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Pedro y Anita,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abogados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señoritas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If you have a subject plus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(and I), use the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form of the verb.</a:t>
            </a:r>
          </a:p>
          <a:p>
            <a:pPr marL="457200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Pedro 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Anita 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señorita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0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219</TotalTime>
  <Words>195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Conjugation</vt:lpstr>
      <vt:lpstr>Conjugation? What does that mean?</vt:lpstr>
      <vt:lpstr>Subject Pronouns</vt:lpstr>
      <vt:lpstr>Subject Pronouns</vt:lpstr>
      <vt:lpstr>Conjugation Rules</vt:lpstr>
      <vt:lpstr>Conjugation Rules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have 12 minutes to study for your Chapter 1 test.</dc:title>
  <dc:creator>Yavanee Stubbs</dc:creator>
  <cp:lastModifiedBy>Yavanee Stubbs</cp:lastModifiedBy>
  <cp:revision>7</cp:revision>
  <dcterms:created xsi:type="dcterms:W3CDTF">2016-09-06T11:49:52Z</dcterms:created>
  <dcterms:modified xsi:type="dcterms:W3CDTF">2016-09-06T15:29:28Z</dcterms:modified>
</cp:coreProperties>
</file>