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8" r:id="rId3"/>
    <p:sldId id="261" r:id="rId4"/>
    <p:sldId id="256" r:id="rId5"/>
    <p:sldId id="257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3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0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5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52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44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03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76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87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0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52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00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5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4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0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7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8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9D893-DBD5-439A-9CD1-8069CDE21B4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DD55B-D9C5-4C89-9CE4-11F9BB30C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08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enchlearner.com/audio/une%20table%20basse.mp3" TargetMode="External"/><Relationship Id="rId13" Type="http://schemas.openxmlformats.org/officeDocument/2006/relationships/hyperlink" Target="http://www.frenchlearner.com/audio/un%20lit.mp3" TargetMode="External"/><Relationship Id="rId18" Type="http://schemas.openxmlformats.org/officeDocument/2006/relationships/hyperlink" Target="http://www.frenchlearner.com/audio/une%20commode.mp3" TargetMode="External"/><Relationship Id="rId3" Type="http://schemas.openxmlformats.org/officeDocument/2006/relationships/hyperlink" Target="http://www.frenchlearner.com/audio/un%20siege.mp3" TargetMode="External"/><Relationship Id="rId21" Type="http://schemas.openxmlformats.org/officeDocument/2006/relationships/hyperlink" Target="http://www.frenchlearner.com/audio/un%20oreiller.mp3" TargetMode="External"/><Relationship Id="rId7" Type="http://schemas.openxmlformats.org/officeDocument/2006/relationships/hyperlink" Target="http://www.frenchlearner.com/audio/un%20placard.mp3" TargetMode="External"/><Relationship Id="rId12" Type="http://schemas.openxmlformats.org/officeDocument/2006/relationships/hyperlink" Target="http://www.frenchlearner.com/audio/une%20table%20de%20chevet.mp3" TargetMode="External"/><Relationship Id="rId17" Type="http://schemas.openxmlformats.org/officeDocument/2006/relationships/hyperlink" Target="http://www.frenchlearner.com/audio/un%20miroir.mp3" TargetMode="External"/><Relationship Id="rId2" Type="http://schemas.openxmlformats.org/officeDocument/2006/relationships/hyperlink" Target="http://www.frenchlearner.com/audio/une%20table.mp3" TargetMode="External"/><Relationship Id="rId16" Type="http://schemas.openxmlformats.org/officeDocument/2006/relationships/hyperlink" Target="http://www.frenchlearner.com/audio/une%20armoire.mp3" TargetMode="External"/><Relationship Id="rId20" Type="http://schemas.openxmlformats.org/officeDocument/2006/relationships/hyperlink" Target="http://www.frenchlearner.com/audio/une%20moquette.m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enchlearner.com/audio/une%20bibliotheque.mp3" TargetMode="External"/><Relationship Id="rId11" Type="http://schemas.openxmlformats.org/officeDocument/2006/relationships/hyperlink" Target="http://www.frenchlearner.com/audio/un%20fauteuil.mp3" TargetMode="External"/><Relationship Id="rId5" Type="http://schemas.openxmlformats.org/officeDocument/2006/relationships/hyperlink" Target="http://www.frenchlearner.com/audio/un%20%20tabouret.mp3" TargetMode="External"/><Relationship Id="rId15" Type="http://schemas.openxmlformats.org/officeDocument/2006/relationships/hyperlink" Target="http://www.frenchlearner.com/audio/un%20bureau.mp3" TargetMode="External"/><Relationship Id="rId10" Type="http://schemas.openxmlformats.org/officeDocument/2006/relationships/hyperlink" Target="http://www.frenchlearner.com/audio/une%20cheminee.mp3" TargetMode="External"/><Relationship Id="rId19" Type="http://schemas.openxmlformats.org/officeDocument/2006/relationships/hyperlink" Target="http://www.frenchlearner.com/audio/un%20meuble.mp3" TargetMode="External"/><Relationship Id="rId4" Type="http://schemas.openxmlformats.org/officeDocument/2006/relationships/hyperlink" Target="http://www.frenchlearner.com/audio/une%20chaise.mp3" TargetMode="External"/><Relationship Id="rId9" Type="http://schemas.openxmlformats.org/officeDocument/2006/relationships/hyperlink" Target="http://www.frenchlearner.com/audio/un%20tiroir.mp3" TargetMode="External"/><Relationship Id="rId14" Type="http://schemas.openxmlformats.org/officeDocument/2006/relationships/hyperlink" Target="http://www.frenchlearner.com/audio/une%20etagere.mp3" TargetMode="External"/><Relationship Id="rId22" Type="http://schemas.openxmlformats.org/officeDocument/2006/relationships/hyperlink" Target="http://www.frenchlearner.com/audio/un%20rideau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 3 countries/places where French is an official language.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7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>
                <a:sym typeface="Wingdings" panose="05000000000000000000" pitchFamily="2" charset="2"/>
              </a:rPr>
              <a:t> monsieur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Mme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madame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Mlle</a:t>
            </a:r>
            <a:r>
              <a:rPr lang="en-US" dirty="0" smtClean="0">
                <a:sym typeface="Wingdings" panose="05000000000000000000" pitchFamily="2" charset="2"/>
              </a:rPr>
              <a:t>  mademoiselle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3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Meubles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Furniture Vocabulary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616717"/>
              </p:ext>
            </p:extLst>
          </p:nvPr>
        </p:nvGraphicFramePr>
        <p:xfrm>
          <a:off x="1033462" y="1927701"/>
          <a:ext cx="7077076" cy="3870960"/>
        </p:xfrm>
        <a:graphic>
          <a:graphicData uri="http://schemas.openxmlformats.org/drawingml/2006/table">
            <a:tbl>
              <a:tblPr/>
              <a:tblGrid>
                <a:gridCol w="3538538"/>
                <a:gridCol w="3538538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 dirty="0" err="1">
                          <a:solidFill>
                            <a:srgbClr val="0000FF"/>
                          </a:solidFill>
                          <a:effectLst/>
                          <a:hlinkClick r:id="rId2"/>
                        </a:rPr>
                        <a:t>une</a:t>
                      </a:r>
                      <a:r>
                        <a:rPr lang="en-US" b="1" u="none" strike="noStrike" dirty="0">
                          <a:solidFill>
                            <a:srgbClr val="0000FF"/>
                          </a:solidFill>
                          <a:effectLst/>
                          <a:hlinkClick r:id="rId2"/>
                        </a:rPr>
                        <a:t> table</a:t>
                      </a:r>
                      <a:r>
                        <a:rPr lang="en-US" dirty="0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 dirty="0">
                          <a:solidFill>
                            <a:srgbClr val="3D3D3D"/>
                          </a:solidFill>
                          <a:effectLst/>
                        </a:rPr>
                        <a:t>a table</a:t>
                      </a:r>
                      <a:endParaRPr lang="en-US" dirty="0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 dirty="0">
                          <a:solidFill>
                            <a:srgbClr val="0000FF"/>
                          </a:solidFill>
                          <a:effectLst/>
                          <a:hlinkClick r:id="rId3"/>
                        </a:rPr>
                        <a:t>un </a:t>
                      </a:r>
                      <a:r>
                        <a:rPr lang="en-US" b="1" u="none" strike="noStrike" dirty="0" err="1">
                          <a:solidFill>
                            <a:srgbClr val="0000FF"/>
                          </a:solidFill>
                          <a:effectLst/>
                          <a:hlinkClick r:id="rId3"/>
                        </a:rPr>
                        <a:t>siège</a:t>
                      </a:r>
                      <a:r>
                        <a:rPr lang="en-US" dirty="0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 dirty="0">
                          <a:solidFill>
                            <a:srgbClr val="3D3D3D"/>
                          </a:solidFill>
                          <a:effectLst/>
                        </a:rPr>
                        <a:t>a seat</a:t>
                      </a:r>
                      <a:endParaRPr lang="en-US" dirty="0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>
                          <a:solidFill>
                            <a:srgbClr val="0000FF"/>
                          </a:solidFill>
                          <a:effectLst/>
                          <a:hlinkClick r:id="rId4"/>
                        </a:rPr>
                        <a:t>une chaise</a:t>
                      </a:r>
                      <a:r>
                        <a:rPr lang="en-US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>
                          <a:solidFill>
                            <a:srgbClr val="3D3D3D"/>
                          </a:solidFill>
                          <a:effectLst/>
                        </a:rPr>
                        <a:t>a chair</a:t>
                      </a:r>
                      <a:endParaRPr lang="en-US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 dirty="0">
                          <a:solidFill>
                            <a:srgbClr val="0000FF"/>
                          </a:solidFill>
                          <a:effectLst/>
                          <a:hlinkClick r:id="rId5"/>
                        </a:rPr>
                        <a:t>un </a:t>
                      </a:r>
                      <a:r>
                        <a:rPr lang="en-US" b="1" u="none" strike="noStrike" dirty="0" err="1">
                          <a:solidFill>
                            <a:srgbClr val="0000FF"/>
                          </a:solidFill>
                          <a:effectLst/>
                          <a:hlinkClick r:id="rId5"/>
                        </a:rPr>
                        <a:t>tabouret</a:t>
                      </a:r>
                      <a:r>
                        <a:rPr lang="en-US" dirty="0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 dirty="0">
                          <a:solidFill>
                            <a:srgbClr val="3D3D3D"/>
                          </a:solidFill>
                          <a:effectLst/>
                        </a:rPr>
                        <a:t>a stool</a:t>
                      </a:r>
                      <a:endParaRPr lang="en-US" dirty="0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>
                          <a:solidFill>
                            <a:srgbClr val="0000FF"/>
                          </a:solidFill>
                          <a:effectLst/>
                          <a:hlinkClick r:id="rId6"/>
                        </a:rPr>
                        <a:t>une bibliothèque</a:t>
                      </a:r>
                      <a:r>
                        <a:rPr lang="en-US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>
                          <a:solidFill>
                            <a:srgbClr val="3D3D3D"/>
                          </a:solidFill>
                          <a:effectLst/>
                        </a:rPr>
                        <a:t>a bookcase</a:t>
                      </a:r>
                      <a:endParaRPr lang="en-US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 dirty="0">
                          <a:solidFill>
                            <a:srgbClr val="0000FF"/>
                          </a:solidFill>
                          <a:effectLst/>
                          <a:hlinkClick r:id="rId7"/>
                        </a:rPr>
                        <a:t>un placard</a:t>
                      </a:r>
                      <a:r>
                        <a:rPr lang="en-US" dirty="0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 dirty="0">
                          <a:solidFill>
                            <a:srgbClr val="3D3D3D"/>
                          </a:solidFill>
                          <a:effectLst/>
                        </a:rPr>
                        <a:t>a cupboard</a:t>
                      </a:r>
                      <a:endParaRPr lang="en-US" dirty="0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>
                          <a:solidFill>
                            <a:srgbClr val="0000FF"/>
                          </a:solidFill>
                          <a:effectLst/>
                          <a:hlinkClick r:id="rId8"/>
                        </a:rPr>
                        <a:t>une table basse</a:t>
                      </a:r>
                      <a:r>
                        <a:rPr lang="en-US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>
                          <a:solidFill>
                            <a:srgbClr val="3D3D3D"/>
                          </a:solidFill>
                          <a:effectLst/>
                        </a:rPr>
                        <a:t>a coffee table</a:t>
                      </a:r>
                      <a:endParaRPr lang="en-US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>
                          <a:solidFill>
                            <a:srgbClr val="0000FF"/>
                          </a:solidFill>
                          <a:effectLst/>
                          <a:hlinkClick r:id="rId9"/>
                        </a:rPr>
                        <a:t>un tiroir</a:t>
                      </a:r>
                      <a:r>
                        <a:rPr lang="en-US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>
                          <a:solidFill>
                            <a:srgbClr val="3D3D3D"/>
                          </a:solidFill>
                          <a:effectLst/>
                        </a:rPr>
                        <a:t>a drawer</a:t>
                      </a:r>
                      <a:endParaRPr lang="en-US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>
                          <a:solidFill>
                            <a:srgbClr val="0000FF"/>
                          </a:solidFill>
                          <a:effectLst/>
                          <a:hlinkClick r:id="rId10"/>
                        </a:rPr>
                        <a:t>une cheminée</a:t>
                      </a:r>
                      <a:r>
                        <a:rPr lang="en-US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>
                          <a:solidFill>
                            <a:srgbClr val="3D3D3D"/>
                          </a:solidFill>
                          <a:effectLst/>
                        </a:rPr>
                        <a:t>a fireplace</a:t>
                      </a:r>
                      <a:endParaRPr lang="en-US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 dirty="0">
                          <a:solidFill>
                            <a:srgbClr val="0000FF"/>
                          </a:solidFill>
                          <a:effectLst/>
                          <a:hlinkClick r:id="rId11"/>
                        </a:rPr>
                        <a:t>un fauteuil</a:t>
                      </a:r>
                      <a:r>
                        <a:rPr lang="en-US" dirty="0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 dirty="0">
                          <a:solidFill>
                            <a:srgbClr val="3D3D3D"/>
                          </a:solidFill>
                          <a:effectLst/>
                        </a:rPr>
                        <a:t>a armchair</a:t>
                      </a:r>
                      <a:endParaRPr lang="en-US" dirty="0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r-FR" b="1" u="none" strike="noStrike">
                          <a:solidFill>
                            <a:srgbClr val="0000FF"/>
                          </a:solidFill>
                          <a:effectLst/>
                          <a:hlinkClick r:id="rId12"/>
                        </a:rPr>
                        <a:t>une table de chevet</a:t>
                      </a:r>
                      <a:r>
                        <a:rPr lang="fr-FR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fr-FR" i="1">
                          <a:solidFill>
                            <a:srgbClr val="3D3D3D"/>
                          </a:solidFill>
                          <a:effectLst/>
                        </a:rPr>
                        <a:t>a bedside table</a:t>
                      </a:r>
                      <a:endParaRPr lang="fr-FR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 dirty="0">
                          <a:solidFill>
                            <a:srgbClr val="0000FF"/>
                          </a:solidFill>
                          <a:effectLst/>
                          <a:hlinkClick r:id="rId13"/>
                        </a:rPr>
                        <a:t>un lit</a:t>
                      </a:r>
                      <a:r>
                        <a:rPr lang="en-US" dirty="0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 dirty="0">
                          <a:solidFill>
                            <a:srgbClr val="3D3D3D"/>
                          </a:solidFill>
                          <a:effectLst/>
                        </a:rPr>
                        <a:t>a bed</a:t>
                      </a:r>
                      <a:endParaRPr lang="en-US" dirty="0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>
                          <a:solidFill>
                            <a:srgbClr val="0000FF"/>
                          </a:solidFill>
                          <a:effectLst/>
                          <a:hlinkClick r:id="rId14"/>
                        </a:rPr>
                        <a:t>une étagère</a:t>
                      </a:r>
                      <a:r>
                        <a:rPr lang="en-US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>
                          <a:solidFill>
                            <a:srgbClr val="3D3D3D"/>
                          </a:solidFill>
                          <a:effectLst/>
                        </a:rPr>
                        <a:t>a shelf</a:t>
                      </a:r>
                      <a:endParaRPr lang="en-US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 dirty="0">
                          <a:solidFill>
                            <a:srgbClr val="0000FF"/>
                          </a:solidFill>
                          <a:effectLst/>
                          <a:hlinkClick r:id="rId15"/>
                        </a:rPr>
                        <a:t>un bureau</a:t>
                      </a:r>
                      <a:r>
                        <a:rPr lang="en-US" dirty="0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 dirty="0">
                          <a:solidFill>
                            <a:srgbClr val="3D3D3D"/>
                          </a:solidFill>
                          <a:effectLst/>
                        </a:rPr>
                        <a:t>a desk</a:t>
                      </a:r>
                      <a:endParaRPr lang="en-US" dirty="0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>
                          <a:solidFill>
                            <a:srgbClr val="0000FF"/>
                          </a:solidFill>
                          <a:effectLst/>
                          <a:hlinkClick r:id="rId16"/>
                        </a:rPr>
                        <a:t>une armoire</a:t>
                      </a:r>
                      <a:r>
                        <a:rPr lang="en-US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>
                          <a:solidFill>
                            <a:srgbClr val="3D3D3D"/>
                          </a:solidFill>
                          <a:effectLst/>
                        </a:rPr>
                        <a:t>a wardrobe</a:t>
                      </a:r>
                      <a:endParaRPr lang="en-US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 dirty="0">
                          <a:solidFill>
                            <a:srgbClr val="0000FF"/>
                          </a:solidFill>
                          <a:effectLst/>
                          <a:hlinkClick r:id="rId17"/>
                        </a:rPr>
                        <a:t>un </a:t>
                      </a:r>
                      <a:r>
                        <a:rPr lang="en-US" b="1" u="none" strike="noStrike" dirty="0" err="1">
                          <a:solidFill>
                            <a:srgbClr val="0000FF"/>
                          </a:solidFill>
                          <a:effectLst/>
                          <a:hlinkClick r:id="rId17"/>
                        </a:rPr>
                        <a:t>miroir</a:t>
                      </a:r>
                      <a:r>
                        <a:rPr lang="en-US" dirty="0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 dirty="0">
                          <a:solidFill>
                            <a:srgbClr val="3D3D3D"/>
                          </a:solidFill>
                          <a:effectLst/>
                        </a:rPr>
                        <a:t>a </a:t>
                      </a:r>
                      <a:r>
                        <a:rPr lang="en-US" i="1" dirty="0" err="1">
                          <a:solidFill>
                            <a:srgbClr val="3D3D3D"/>
                          </a:solidFill>
                          <a:effectLst/>
                        </a:rPr>
                        <a:t>mrror</a:t>
                      </a:r>
                      <a:endParaRPr lang="en-US" dirty="0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>
                          <a:solidFill>
                            <a:srgbClr val="0000FF"/>
                          </a:solidFill>
                          <a:effectLst/>
                          <a:hlinkClick r:id="rId18"/>
                        </a:rPr>
                        <a:t>une commode</a:t>
                      </a:r>
                      <a:r>
                        <a:rPr lang="en-US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>
                          <a:solidFill>
                            <a:srgbClr val="3D3D3D"/>
                          </a:solidFill>
                          <a:effectLst/>
                        </a:rPr>
                        <a:t>a dresser</a:t>
                      </a:r>
                      <a:endParaRPr lang="en-US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 dirty="0">
                          <a:solidFill>
                            <a:srgbClr val="0000FF"/>
                          </a:solidFill>
                          <a:effectLst/>
                          <a:hlinkClick r:id="rId19"/>
                        </a:rPr>
                        <a:t>un </a:t>
                      </a:r>
                      <a:r>
                        <a:rPr lang="en-US" b="1" u="none" strike="noStrike" dirty="0" err="1">
                          <a:solidFill>
                            <a:srgbClr val="0000FF"/>
                          </a:solidFill>
                          <a:effectLst/>
                          <a:hlinkClick r:id="rId19"/>
                        </a:rPr>
                        <a:t>meuble</a:t>
                      </a:r>
                      <a:r>
                        <a:rPr lang="en-US" dirty="0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 dirty="0">
                          <a:solidFill>
                            <a:srgbClr val="3D3D3D"/>
                          </a:solidFill>
                          <a:effectLst/>
                        </a:rPr>
                        <a:t>a piece of furniture</a:t>
                      </a:r>
                      <a:endParaRPr lang="en-US" dirty="0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>
                          <a:solidFill>
                            <a:srgbClr val="0000FF"/>
                          </a:solidFill>
                          <a:effectLst/>
                          <a:hlinkClick r:id="rId20"/>
                        </a:rPr>
                        <a:t>une moquette</a:t>
                      </a:r>
                      <a:r>
                        <a:rPr lang="en-US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>
                          <a:solidFill>
                            <a:srgbClr val="3D3D3D"/>
                          </a:solidFill>
                          <a:effectLst/>
                        </a:rPr>
                        <a:t>a carpet</a:t>
                      </a:r>
                      <a:endParaRPr lang="en-US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 dirty="0">
                          <a:solidFill>
                            <a:srgbClr val="0000FF"/>
                          </a:solidFill>
                          <a:effectLst/>
                          <a:hlinkClick r:id="rId21"/>
                        </a:rPr>
                        <a:t>un </a:t>
                      </a:r>
                      <a:r>
                        <a:rPr lang="en-US" b="1" u="none" strike="noStrike" dirty="0" err="1">
                          <a:solidFill>
                            <a:srgbClr val="0000FF"/>
                          </a:solidFill>
                          <a:effectLst/>
                          <a:hlinkClick r:id="rId21"/>
                        </a:rPr>
                        <a:t>oreiller</a:t>
                      </a:r>
                      <a:r>
                        <a:rPr lang="en-US" dirty="0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 dirty="0">
                          <a:solidFill>
                            <a:srgbClr val="3D3D3D"/>
                          </a:solidFill>
                          <a:effectLst/>
                        </a:rPr>
                        <a:t>a </a:t>
                      </a:r>
                      <a:r>
                        <a:rPr lang="en-US" i="1" dirty="0" smtClean="0">
                          <a:solidFill>
                            <a:srgbClr val="3D3D3D"/>
                          </a:solidFill>
                          <a:effectLst/>
                        </a:rPr>
                        <a:t>pillow</a:t>
                      </a:r>
                      <a:endParaRPr lang="en-US" b="1" i="0" u="sng" dirty="0" smtClean="0">
                        <a:solidFill>
                          <a:srgbClr val="00B0F0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u="none" strike="noStrike">
                          <a:solidFill>
                            <a:srgbClr val="0000FF"/>
                          </a:solidFill>
                          <a:effectLst/>
                          <a:hlinkClick r:id="rId22"/>
                        </a:rPr>
                        <a:t>un rideau</a:t>
                      </a:r>
                      <a:r>
                        <a:rPr lang="en-US">
                          <a:solidFill>
                            <a:srgbClr val="3D3D3D"/>
                          </a:solidFill>
                          <a:effectLst/>
                        </a:rPr>
                        <a:t> </a:t>
                      </a:r>
                      <a:r>
                        <a:rPr lang="en-US" i="1">
                          <a:solidFill>
                            <a:srgbClr val="3D3D3D"/>
                          </a:solidFill>
                          <a:effectLst/>
                        </a:rPr>
                        <a:t>a curtain</a:t>
                      </a:r>
                      <a:endParaRPr lang="en-US">
                        <a:solidFill>
                          <a:srgbClr val="3D3D3D"/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3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y a </a:t>
            </a:r>
            <a:r>
              <a:rPr lang="en-US" dirty="0" err="1" smtClean="0"/>
              <a:t>dans</a:t>
            </a:r>
            <a:r>
              <a:rPr lang="en-US" dirty="0" smtClean="0"/>
              <a:t> ta </a:t>
            </a:r>
            <a:r>
              <a:rPr lang="en-US" dirty="0" err="1" smtClean="0"/>
              <a:t>chambre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Dans</a:t>
            </a:r>
            <a:r>
              <a:rPr lang="en-US" dirty="0" smtClean="0"/>
              <a:t> ma </a:t>
            </a:r>
            <a:r>
              <a:rPr lang="en-US" dirty="0" err="1" smtClean="0"/>
              <a:t>chambre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un lit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5"/>
                </a:solidFill>
              </a:rPr>
              <a:t>une</a:t>
            </a:r>
            <a:r>
              <a:rPr lang="en-US" dirty="0" smtClean="0">
                <a:solidFill>
                  <a:schemeClr val="accent5"/>
                </a:solidFill>
              </a:rPr>
              <a:t> commode</a:t>
            </a:r>
            <a:r>
              <a:rPr lang="en-US" dirty="0" smtClean="0"/>
              <a:t>, et </a:t>
            </a:r>
            <a:r>
              <a:rPr lang="en-US" dirty="0" smtClean="0">
                <a:solidFill>
                  <a:schemeClr val="accent5"/>
                </a:solidFill>
              </a:rPr>
              <a:t>un </a:t>
            </a:r>
            <a:r>
              <a:rPr lang="en-US" dirty="0" err="1" smtClean="0">
                <a:solidFill>
                  <a:schemeClr val="accent5"/>
                </a:solidFill>
              </a:rPr>
              <a:t>miroir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6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y a </a:t>
            </a:r>
            <a:r>
              <a:rPr lang="en-US" dirty="0" err="1" smtClean="0"/>
              <a:t>dans</a:t>
            </a:r>
            <a:r>
              <a:rPr lang="en-US" dirty="0" smtClean="0"/>
              <a:t> ta </a:t>
            </a:r>
            <a:r>
              <a:rPr lang="en-US" dirty="0" err="1" smtClean="0"/>
              <a:t>chambre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Dans</a:t>
            </a:r>
            <a:r>
              <a:rPr lang="en-US" dirty="0" smtClean="0"/>
              <a:t> ma </a:t>
            </a:r>
            <a:r>
              <a:rPr lang="en-US" dirty="0" err="1" smtClean="0"/>
              <a:t>chambre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y a  _______,  _______, et 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9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113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iRespondGraphMaster</vt:lpstr>
      <vt:lpstr>Name 3 countries/places where French is an official language.</vt:lpstr>
      <vt:lpstr>PowerPoint Presentation</vt:lpstr>
      <vt:lpstr>Meubles</vt:lpstr>
      <vt:lpstr>PowerPoint Presentation</vt:lpstr>
      <vt:lpstr>Qu’est-ce qu’il y a dans ta chambre?</vt:lpstr>
      <vt:lpstr>Qu’est-ce qu’il y a dans ta chambre?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3 countries/places where French is an official language.</dc:title>
  <dc:creator>Yavanee Stubbs</dc:creator>
  <cp:lastModifiedBy>Yavanee Stubbs</cp:lastModifiedBy>
  <cp:revision>7</cp:revision>
  <dcterms:created xsi:type="dcterms:W3CDTF">2014-11-12T13:17:24Z</dcterms:created>
  <dcterms:modified xsi:type="dcterms:W3CDTF">2014-11-13T00:35:43Z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