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1" y="10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8/21/2015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#s 100-1000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7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100-1000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 cent</a:t>
            </a:r>
          </a:p>
          <a:p>
            <a:r>
              <a:rPr lang="en-US" dirty="0" smtClean="0"/>
              <a:t>200 </a:t>
            </a:r>
            <a:r>
              <a:rPr lang="en-US" dirty="0" err="1" smtClean="0"/>
              <a:t>deux</a:t>
            </a:r>
            <a:r>
              <a:rPr lang="en-US" dirty="0" smtClean="0"/>
              <a:t> cents</a:t>
            </a:r>
          </a:p>
          <a:p>
            <a:r>
              <a:rPr lang="en-US" dirty="0" smtClean="0"/>
              <a:t>300 </a:t>
            </a:r>
            <a:r>
              <a:rPr lang="en-US" dirty="0" err="1" smtClean="0"/>
              <a:t>trois</a:t>
            </a:r>
            <a:r>
              <a:rPr lang="en-US" dirty="0" smtClean="0"/>
              <a:t> cents</a:t>
            </a:r>
          </a:p>
          <a:p>
            <a:r>
              <a:rPr lang="en-US" dirty="0" smtClean="0"/>
              <a:t>400 </a:t>
            </a:r>
            <a:r>
              <a:rPr lang="en-US" dirty="0" err="1" smtClean="0"/>
              <a:t>quatre</a:t>
            </a:r>
            <a:r>
              <a:rPr lang="en-US" dirty="0" smtClean="0"/>
              <a:t> cents</a:t>
            </a:r>
          </a:p>
          <a:p>
            <a:r>
              <a:rPr lang="en-US" dirty="0" smtClean="0"/>
              <a:t>550 </a:t>
            </a:r>
            <a:r>
              <a:rPr lang="en-US" dirty="0" err="1" smtClean="0"/>
              <a:t>cinq</a:t>
            </a:r>
            <a:r>
              <a:rPr lang="en-US" dirty="0" smtClean="0"/>
              <a:t> cents </a:t>
            </a:r>
            <a:r>
              <a:rPr lang="en-US" dirty="0" err="1" smtClean="0"/>
              <a:t>cinquante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778 sept cents </a:t>
            </a:r>
            <a:r>
              <a:rPr lang="en-US" dirty="0" err="1"/>
              <a:t>soixante</a:t>
            </a:r>
            <a:r>
              <a:rPr lang="en-US" dirty="0"/>
              <a:t>-dix </a:t>
            </a:r>
            <a:r>
              <a:rPr lang="en-US" dirty="0" err="1"/>
              <a:t>huit</a:t>
            </a:r>
            <a:endParaRPr lang="en-US" dirty="0"/>
          </a:p>
          <a:p>
            <a:r>
              <a:rPr lang="en-US" dirty="0"/>
              <a:t>999 </a:t>
            </a:r>
            <a:r>
              <a:rPr lang="en-US" dirty="0" err="1"/>
              <a:t>neuf</a:t>
            </a:r>
            <a:r>
              <a:rPr lang="en-US" dirty="0"/>
              <a:t> cents </a:t>
            </a:r>
            <a:r>
              <a:rPr lang="en-US" dirty="0" err="1"/>
              <a:t>quatre</a:t>
            </a:r>
            <a:r>
              <a:rPr lang="en-US" dirty="0"/>
              <a:t>-</a:t>
            </a:r>
            <a:r>
              <a:rPr lang="en-US" dirty="0" err="1"/>
              <a:t>vingt</a:t>
            </a:r>
            <a:r>
              <a:rPr lang="en-US" dirty="0"/>
              <a:t>-dix-</a:t>
            </a:r>
            <a:r>
              <a:rPr lang="en-US" dirty="0" err="1"/>
              <a:t>neuf</a:t>
            </a:r>
            <a:endParaRPr lang="en-US" dirty="0"/>
          </a:p>
          <a:p>
            <a:r>
              <a:rPr lang="en-US" dirty="0"/>
              <a:t>1000 mille</a:t>
            </a:r>
          </a:p>
          <a:p>
            <a:r>
              <a:rPr lang="en-US" dirty="0"/>
              <a:t>2000 </a:t>
            </a:r>
            <a:r>
              <a:rPr lang="en-US" dirty="0" err="1"/>
              <a:t>deux</a:t>
            </a:r>
            <a:r>
              <a:rPr lang="en-US" dirty="0"/>
              <a:t> mille</a:t>
            </a:r>
          </a:p>
          <a:p>
            <a:r>
              <a:rPr lang="en-US" dirty="0"/>
              <a:t>2015 </a:t>
            </a:r>
            <a:r>
              <a:rPr lang="en-US" dirty="0" err="1"/>
              <a:t>deux</a:t>
            </a:r>
            <a:r>
              <a:rPr lang="en-US" dirty="0"/>
              <a:t> mille </a:t>
            </a:r>
            <a:r>
              <a:rPr lang="en-US" dirty="0" err="1"/>
              <a:t>quinze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Votre</a:t>
            </a:r>
            <a:r>
              <a:rPr lang="en-US" dirty="0" smtClean="0"/>
              <a:t> Tour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1317</a:t>
            </a:r>
          </a:p>
          <a:p>
            <a:r>
              <a:rPr lang="en-US" dirty="0" smtClean="0"/>
              <a:t>125</a:t>
            </a:r>
          </a:p>
          <a:p>
            <a:r>
              <a:rPr lang="en-US" dirty="0" smtClean="0"/>
              <a:t>20,000</a:t>
            </a:r>
          </a:p>
          <a:p>
            <a:r>
              <a:rPr lang="en-US" dirty="0" smtClean="0"/>
              <a:t>480</a:t>
            </a:r>
          </a:p>
          <a:p>
            <a:r>
              <a:rPr lang="en-US" dirty="0" smtClean="0"/>
              <a:t>568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1492</a:t>
            </a:r>
          </a:p>
          <a:p>
            <a:r>
              <a:rPr lang="en-US" dirty="0" smtClean="0"/>
              <a:t>1776</a:t>
            </a:r>
          </a:p>
          <a:p>
            <a:r>
              <a:rPr lang="en-US" dirty="0" smtClean="0"/>
              <a:t>2004</a:t>
            </a:r>
          </a:p>
          <a:p>
            <a:r>
              <a:rPr lang="en-US" dirty="0" smtClean="0"/>
              <a:t>801</a:t>
            </a:r>
          </a:p>
          <a:p>
            <a:r>
              <a:rPr lang="en-US" dirty="0" smtClean="0"/>
              <a:t>365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191</TotalTime>
  <Words>51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#s 100-1000</vt:lpstr>
      <vt:lpstr>100-1000</vt:lpstr>
      <vt:lpstr>A Votre Tour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#s 100-1000</dc:title>
  <dc:creator>Yavanee Stubbs</dc:creator>
  <cp:lastModifiedBy>Yavanee Stubbs</cp:lastModifiedBy>
  <cp:revision>3</cp:revision>
  <dcterms:created xsi:type="dcterms:W3CDTF">2015-08-21T14:17:05Z</dcterms:created>
  <dcterms:modified xsi:type="dcterms:W3CDTF">2015-08-21T17:28:30Z</dcterms:modified>
</cp:coreProperties>
</file>