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the numbers for the French words.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quinze</a:t>
            </a:r>
            <a:r>
              <a:rPr lang="en-US" sz="3200" dirty="0" smtClean="0"/>
              <a:t> mille </a:t>
            </a:r>
            <a:r>
              <a:rPr lang="en-US" sz="3200" dirty="0" err="1" smtClean="0"/>
              <a:t>huit</a:t>
            </a:r>
            <a:r>
              <a:rPr lang="en-US" sz="3200" dirty="0" smtClean="0"/>
              <a:t> cents </a:t>
            </a:r>
            <a:r>
              <a:rPr lang="en-US" sz="3200" dirty="0" err="1" smtClean="0"/>
              <a:t>onze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 mille </a:t>
            </a:r>
            <a:r>
              <a:rPr lang="en-US" sz="3200" dirty="0" err="1" smtClean="0"/>
              <a:t>neuf</a:t>
            </a:r>
            <a:r>
              <a:rPr lang="en-US" sz="3200" dirty="0" smtClean="0"/>
              <a:t> cents </a:t>
            </a:r>
            <a:r>
              <a:rPr lang="en-US" sz="3200" dirty="0" err="1" smtClean="0"/>
              <a:t>huit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cinq</a:t>
            </a:r>
            <a:r>
              <a:rPr lang="en-US" sz="3200" dirty="0" smtClean="0"/>
              <a:t> mille </a:t>
            </a:r>
            <a:r>
              <a:rPr lang="en-US" sz="3200" dirty="0" err="1" smtClean="0"/>
              <a:t>deux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 sept cents </a:t>
            </a:r>
            <a:r>
              <a:rPr lang="en-US" sz="3200" dirty="0" err="1" smtClean="0"/>
              <a:t>soixante-cinq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5. </a:t>
            </a:r>
            <a:r>
              <a:rPr lang="en-US" sz="3200" dirty="0" err="1" smtClean="0"/>
              <a:t>deux</a:t>
            </a:r>
            <a:r>
              <a:rPr lang="en-US" sz="3200" dirty="0" smtClean="0"/>
              <a:t> cents </a:t>
            </a:r>
            <a:r>
              <a:rPr lang="en-US" sz="3200" dirty="0" err="1" smtClean="0"/>
              <a:t>quatorze</a:t>
            </a:r>
            <a:r>
              <a:rPr lang="en-US" sz="3200" dirty="0" smtClean="0"/>
              <a:t> mille </a:t>
            </a:r>
            <a:r>
              <a:rPr lang="en-US" sz="3200" dirty="0" err="1" smtClean="0"/>
              <a:t>quatre</a:t>
            </a:r>
            <a:r>
              <a:rPr lang="en-US" sz="3200" dirty="0" smtClean="0"/>
              <a:t> cents </a:t>
            </a:r>
            <a:r>
              <a:rPr lang="en-US" sz="3200" dirty="0" err="1" smtClean="0"/>
              <a:t>vingt</a:t>
            </a:r>
            <a:r>
              <a:rPr lang="en-US" sz="3200" dirty="0" smtClean="0"/>
              <a:t> et un</a:t>
            </a:r>
          </a:p>
          <a:p>
            <a:pPr marL="0" indent="0">
              <a:buNone/>
            </a:pPr>
            <a:r>
              <a:rPr lang="en-US" sz="3200" dirty="0" smtClean="0"/>
              <a:t>6. </a:t>
            </a:r>
            <a:r>
              <a:rPr lang="en-US" sz="3200" dirty="0" err="1" smtClean="0"/>
              <a:t>quatre-vingt-deux</a:t>
            </a:r>
            <a:r>
              <a:rPr lang="en-US" sz="3200" dirty="0" smtClean="0"/>
              <a:t> mille </a:t>
            </a:r>
            <a:r>
              <a:rPr lang="en-US" sz="3200" dirty="0" err="1" smtClean="0"/>
              <a:t>trois</a:t>
            </a:r>
            <a:r>
              <a:rPr lang="en-US" sz="3200" dirty="0" smtClean="0"/>
              <a:t> cents </a:t>
            </a:r>
            <a:r>
              <a:rPr lang="en-US" sz="3200" dirty="0" err="1" smtClean="0"/>
              <a:t>douze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60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</TotalTime>
  <Words>51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Write the numbers for the French words.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the numbers for the French words.</dc:title>
  <dc:creator>Yavanee Stubbs</dc:creator>
  <cp:lastModifiedBy>Yavanee Stubbs</cp:lastModifiedBy>
  <cp:revision>3</cp:revision>
  <dcterms:created xsi:type="dcterms:W3CDTF">2015-08-31T16:22:12Z</dcterms:created>
  <dcterms:modified xsi:type="dcterms:W3CDTF">2015-08-31T19:40:58Z</dcterms:modified>
</cp:coreProperties>
</file>